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xhere.com/tr/photo/137379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01AADB-B1FE-4545-AAE1-80D7FF071C39}" type="datetimeFigureOut">
              <a:rPr lang="pl-PL" smtClean="0"/>
              <a:pPr/>
              <a:t>08.06.2020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9D548B-08DF-4545-ABD5-9B0B4B24395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201416"/>
          </a:xfrm>
        </p:spPr>
        <p:txBody>
          <a:bodyPr>
            <a:normAutofit/>
          </a:bodyPr>
          <a:lstStyle/>
          <a:p>
            <a:r>
              <a:rPr lang="pl-PL" dirty="0"/>
              <a:t>PROCEDURY</a:t>
            </a:r>
            <a:br>
              <a:rPr lang="pl-PL" dirty="0"/>
            </a:br>
            <a:r>
              <a:rPr lang="pl-PL" dirty="0"/>
              <a:t>Egzamin ósmoklasisty</a:t>
            </a:r>
            <a:br>
              <a:rPr lang="pl-PL" dirty="0"/>
            </a:br>
            <a:r>
              <a:rPr lang="pl-PL" sz="1600" dirty="0"/>
              <a:t>Szkoła Podstawowa Im. Marszałka J. Piłsudskiego </a:t>
            </a:r>
            <a:r>
              <a:rPr lang="pl-PL" sz="1600"/>
              <a:t>w Zamieniu</a:t>
            </a:r>
            <a:endParaRPr lang="pl-PL" sz="1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/>
          <a:lstStyle/>
          <a:p>
            <a:r>
              <a:rPr lang="pl-PL" dirty="0"/>
              <a:t>16 – 18.06.2020r.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Formy przeprowadzania egzaminu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    Na podstawie orzeczenia, opinii z poradni psychologiczno - pedagogicznej lub zaświadczenia lekarskiego uczeń ma prawo do dostosowania warunków lub form przeprowadzania egzaminów.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Materiały egzaminacyjne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dirty="0"/>
              <a:t>W czerwcu 2020 r. na stronie tytułowej arkuszy egzaminacyjnych wydrukowana będzie data przeprowadzania egzaminu, w jakiej egzamin ósmoklasisty z danego przedmiotu miał się planowo odbyć w kwietniu 2020 r., tj. </a:t>
            </a:r>
          </a:p>
          <a:p>
            <a:pPr>
              <a:buNone/>
            </a:pPr>
            <a:r>
              <a:rPr lang="pl-PL" dirty="0"/>
              <a:t>a) egzamin ósmoklasisty z języka polskiego: </a:t>
            </a:r>
            <a:r>
              <a:rPr lang="pl-PL" b="1" dirty="0"/>
              <a:t>21 kwietnia 2020 r. – egzamin odbędzie się 16 czerwca 2020 r. </a:t>
            </a:r>
          </a:p>
          <a:p>
            <a:pPr>
              <a:buNone/>
            </a:pPr>
            <a:r>
              <a:rPr lang="pl-PL" dirty="0"/>
              <a:t>b) egzamin ósmoklasisty z matematyki: </a:t>
            </a:r>
            <a:r>
              <a:rPr lang="pl-PL" b="1" dirty="0"/>
              <a:t>22 kwietnia 2020 r. – egzamin odbędzie się 17 czerwca 2020 r. </a:t>
            </a:r>
          </a:p>
          <a:p>
            <a:pPr>
              <a:buNone/>
            </a:pPr>
            <a:r>
              <a:rPr lang="pl-PL" dirty="0"/>
              <a:t>c) egzamin ósmoklasisty z języka obcego nowożytnego: </a:t>
            </a:r>
            <a:r>
              <a:rPr lang="pl-PL" b="1" dirty="0"/>
              <a:t>23 kwietnia 2020 r. – egzamin odbędzie się 18 czerwca 2020 r. </a:t>
            </a:r>
          </a:p>
          <a:p>
            <a:r>
              <a:rPr lang="pl-PL" dirty="0"/>
              <a:t>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Najważniejsze wytyczne dotyczące E8 </a:t>
            </a:r>
            <a:br>
              <a:rPr lang="pl-PL" sz="3200" dirty="0"/>
            </a:br>
            <a:r>
              <a:rPr lang="pl-PL" sz="3200" dirty="0"/>
              <a:t>dla rodziców i uczniów: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/>
              <a:t>Na egzamin może przyjść wyłącznie osoba, bez objawów chorobowych sugerujących chorobę zakaźną.</a:t>
            </a:r>
          </a:p>
          <a:p>
            <a:pPr lvl="0"/>
            <a:r>
              <a:rPr lang="pl-PL" dirty="0"/>
              <a:t>Zdający, nauczyciel oraz każda inna osoba uczestnicząca w przeprowadzaniu egzaminu nie może przyjść na egzamin, jeżeli przebywa w domu z osobą na kwarantannie lub izolacji w warunkach domowych albo sama jest objęta kwarantanną lub izolacją w warunkach domowych.</a:t>
            </a:r>
          </a:p>
          <a:p>
            <a:pPr lvl="0"/>
            <a:r>
              <a:rPr lang="pl-PL" dirty="0"/>
              <a:t>Rodzic/Prawny opiekun nie może wejść z dzieckiem na teren szkoły, z wyjątkiem sytuacji, kiedy zdający wymaga pomocy np. w poruszaniu się.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c.d. wytycznych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l-PL" dirty="0"/>
              <a:t>Podczas egzaminu w szkole mogą przebywać </a:t>
            </a:r>
            <a:r>
              <a:rPr lang="pl-PL" u="sng" dirty="0"/>
              <a:t>wyłącznie:</a:t>
            </a:r>
            <a:endParaRPr lang="pl-PL" dirty="0"/>
          </a:p>
          <a:p>
            <a:pPr>
              <a:buNone/>
            </a:pPr>
            <a:r>
              <a:rPr lang="pl-PL" dirty="0"/>
              <a:t>       - zdający</a:t>
            </a:r>
          </a:p>
          <a:p>
            <a:pPr>
              <a:buNone/>
            </a:pPr>
            <a:r>
              <a:rPr lang="pl-PL" dirty="0"/>
              <a:t>      - osoby zaangażowane w przeprowadzanie egzaminu</a:t>
            </a:r>
          </a:p>
          <a:p>
            <a:pPr>
              <a:buNone/>
            </a:pPr>
            <a:r>
              <a:rPr lang="pl-PL" dirty="0"/>
              <a:t>       - niedozwolone jest przebywanie na terenie szkoły osób innych niż wyżej wymienione, w tym rodziców/prawnych opiekunów uczniów.</a:t>
            </a:r>
          </a:p>
          <a:p>
            <a:pPr lvl="0"/>
            <a:r>
              <a:rPr lang="pl-PL" dirty="0"/>
              <a:t>Zdający nie powinni wnosić na teren szkoły zbędnych rzeczy, w tym książek, telefonów komórkowych, maskotek.</a:t>
            </a:r>
          </a:p>
          <a:p>
            <a:pPr lvl="0"/>
            <a:r>
              <a:rPr lang="pl-PL" dirty="0"/>
              <a:t>Na egzaminie każdy zdający korzysta z własnych </a:t>
            </a:r>
            <a:r>
              <a:rPr lang="pl-PL"/>
              <a:t>przyborów piśmienniczych i linijki. </a:t>
            </a:r>
            <a:r>
              <a:rPr lang="pl-PL" dirty="0"/>
              <a:t>Zdający </a:t>
            </a:r>
            <a:r>
              <a:rPr lang="pl-PL" u="sng" dirty="0"/>
              <a:t>nie mogą</a:t>
            </a:r>
            <a:r>
              <a:rPr lang="pl-PL" dirty="0"/>
              <a:t> pożyczać przyborów od innych zdających.</a:t>
            </a:r>
          </a:p>
          <a:p>
            <a:pPr lvl="0"/>
            <a:r>
              <a:rPr lang="pl-PL" dirty="0"/>
              <a:t>Szkoła nie zapewnia wody pitnej. Na egzamin należy przynieść własną butelkę z wodą.</a:t>
            </a:r>
          </a:p>
          <a:p>
            <a:pPr lvl="0"/>
            <a:r>
              <a:rPr lang="pl-PL" dirty="0"/>
              <a:t>Na terenie szkoły nie ma możliwości zapewnienia posiłków.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i="1" dirty="0"/>
              <a:t>Środki bezpieczeństwa osobistego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/>
              <a:t>Czekając na wejście do szkoły albo sali egzaminacyjnej, zdający zachowują odpowiedni odstęp (</a:t>
            </a:r>
            <a:r>
              <a:rPr lang="pl-PL" u="sng" dirty="0"/>
              <a:t>co najmniej</a:t>
            </a:r>
            <a:r>
              <a:rPr lang="pl-PL" dirty="0"/>
              <a:t> 1,5 m) oraz mają zakryte usta i nos.</a:t>
            </a:r>
          </a:p>
          <a:p>
            <a:pPr lvl="0"/>
            <a:r>
              <a:rPr lang="pl-PL" dirty="0"/>
              <a:t>Na teren szkoły mogą wejść wyłącznie osoby z zakrytymi ustami i nosem (maseczką jedno- lub wielorazową, materiałem, przyłbicą – w szczególności w przypadku osób, które ze względów zdrowotnych nie mogą zakrywać ust i nosa maseczką). Zakrywanie ust i nosa obowiązuje na terenie całej szkoły, z wyjątkiem sal egzaminacyjnych </a:t>
            </a:r>
            <a:r>
              <a:rPr lang="pl-PL" u="sng" dirty="0"/>
              <a:t>po zajęciu miejsc przez zdających.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l-PL" dirty="0"/>
              <a:t>Zdający są zobowiązani zakrywać usta i nos do momentu zajęcia miejsca w sali egzaminacyjnej. Po zajęciu miejsca w sali egzaminacyjnej (w trakcie egzaminu) zdający ma obowiązek ponownie zakryć usta i nos, kiedy:</a:t>
            </a:r>
          </a:p>
          <a:p>
            <a:pPr>
              <a:buNone/>
            </a:pPr>
            <a:r>
              <a:rPr lang="pl-PL" dirty="0"/>
              <a:t>      - podchodzi do niego nauczyciel, aby odpowiedzieć na zadane przez niego pytanie</a:t>
            </a:r>
          </a:p>
          <a:p>
            <a:pPr>
              <a:buNone/>
            </a:pPr>
            <a:r>
              <a:rPr lang="pl-PL" dirty="0"/>
              <a:t>       - wychodzi do toalety</a:t>
            </a:r>
          </a:p>
          <a:p>
            <a:pPr>
              <a:buNone/>
            </a:pPr>
            <a:r>
              <a:rPr lang="pl-PL" dirty="0"/>
              <a:t>       - kończy pracę z arkuszem egzaminacyjnym i wychodzi z sali egzaminacyjnej.</a:t>
            </a:r>
          </a:p>
          <a:p>
            <a:pPr lvl="0"/>
            <a:r>
              <a:rPr lang="pl-PL" dirty="0"/>
              <a:t>Zarówno zdający, jak i członkowie zespołu nadzorującego mogą – jeżeli uznają to za właściwe – mieć zakryte usta i nos w trakcie egzaminu, nawet po zajęciu miejsca przy stoliku.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i="1" dirty="0"/>
              <a:t>Dodatkowe procedury bezpieczeństwa w dniu egzaminu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dirty="0"/>
              <a:t>Należy unikać tworzenia się grup zdających przed szkołą oraz przed salą egzaminacyjną przed rozpoczęciem egzaminu oraz po jego zakończeniu.</a:t>
            </a:r>
          </a:p>
          <a:p>
            <a:pPr lvl="0"/>
            <a:r>
              <a:rPr lang="pl-PL" dirty="0"/>
              <a:t>Zdający może opuścić na stałe salę egzaminacyjną (jeżeli zakończył pracę z arkuszem) najpóźniej na 15 minut przed czasem wyznaczonym jako czas zakończenia pracy z arkuszem. W ciągu ostatnich 15 minut przed zakończeniem egzaminu (nawet jeżeli zdający skończył pracę z arkuszem egzaminacyjnym) zdający nie opuszczają sali egzaminacyjnej.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i="1" dirty="0"/>
              <a:t>Dodatkowe procedury bezpieczeństwa w dniu egzaminu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dirty="0"/>
              <a:t>Należy unikać tworzenia się grup zdających przed szkołą oraz przed salą egzaminacyjną przed rozpoczęciem egzaminu oraz po jego zakończeniu.</a:t>
            </a:r>
          </a:p>
          <a:p>
            <a:pPr lvl="0"/>
            <a:r>
              <a:rPr lang="pl-PL" dirty="0"/>
              <a:t>Zdający może opuścić na stałe salę egzaminacyjną (jeżeli zakończył pracę z arkuszem) najpóźniej na 15 minut przed czasem wyznaczonym jako czas zakończenia pracy z arkuszem. W ciągu ostatnich 15 minut przed zakończeniem egzaminu (nawet jeżeli zdający skończył pracę z arkuszem egzaminacyjnym) zdający nie opuszczają sali egzaminacyjnej.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POWODZENIA!!!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5"/>
            <a:ext cx="5434429" cy="38122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TERMINY EGZAMINU Ósmoklasisty: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Język polski – 16. czerwca 2020 r. (wtorek), godz. 9:00 </a:t>
            </a:r>
          </a:p>
          <a:p>
            <a:r>
              <a:rPr lang="pl-PL" dirty="0"/>
              <a:t>Matematyka -17. czerwca 2020 r. (środa), </a:t>
            </a:r>
            <a:br>
              <a:rPr lang="pl-PL" dirty="0"/>
            </a:br>
            <a:r>
              <a:rPr lang="pl-PL" dirty="0"/>
              <a:t>godz. 9:00 </a:t>
            </a:r>
          </a:p>
          <a:p>
            <a:r>
              <a:rPr lang="pl-PL" dirty="0"/>
              <a:t>Język obcy nowożytny – 18. czerwca 2020r. (czwartek), godz. 9:00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dodatkowy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7-9.lipca 2020r., godz.9.00 </a:t>
            </a:r>
            <a:br>
              <a:rPr lang="pl-PL" dirty="0"/>
            </a:br>
            <a:r>
              <a:rPr lang="pl-PL" dirty="0"/>
              <a:t>Do egzaminu ósmoklasisty w terminie dodatkowym przystępuje uczeń, który: </a:t>
            </a:r>
            <a:br>
              <a:rPr lang="pl-PL" dirty="0"/>
            </a:br>
            <a:r>
              <a:rPr lang="pl-PL" dirty="0"/>
              <a:t>z przyczyn losowych lub zdrowotnych nie przystąpił do egzaminu ósmoklasisty z danego przedmiotu lub przedmiotów w terminie głównym ALBO przerwał lub któremu przerwano i unieważniono egzamin ósmoklasisty z danego przedmiotu lub przedmiotów w terminie głównym (również z przyczyn losowych lub zdrowotnych).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egzaminu ósmoklasisty w terminie dodatkowym przystępuje również uczeń, któremu dyrektor OKE lub dyrektor CKE unieważnił egzamin z danego przedmiotu lub przedmiotów. </a:t>
            </a:r>
            <a:br>
              <a:rPr lang="pl-PL" dirty="0"/>
            </a:br>
            <a:r>
              <a:rPr lang="pl-PL" dirty="0"/>
              <a:t>Do egzaminu ósmoklasisty w terminie dodatkowym zdający przystępuje w szkole, której jest uczniem lub słuchaczem.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Wyniki </a:t>
            </a:r>
            <a:r>
              <a:rPr lang="pl-PL" b="1" dirty="0"/>
              <a:t>egzaminu ósmoklasiści</a:t>
            </a:r>
            <a:r>
              <a:rPr lang="pl-PL" dirty="0"/>
              <a:t> poznają </a:t>
            </a:r>
            <a:br>
              <a:rPr lang="pl-PL" dirty="0"/>
            </a:br>
            <a:r>
              <a:rPr lang="pl-PL" dirty="0"/>
              <a:t>do 31 lipca. Szkoły otrzymają również wtedy zaświadczenia.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Czas trwania egzaminów ósmoklasisty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Czas trwania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Przedłużenie czasu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J. polski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120 minut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 180 minut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100 minut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 150 minut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J. angielski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90 minut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 135 minut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Przebieg egzaminu ósmoklasisty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Uczeń: </a:t>
            </a:r>
            <a:br>
              <a:rPr lang="pl-PL" dirty="0"/>
            </a:br>
            <a:r>
              <a:rPr lang="pl-PL" dirty="0"/>
              <a:t> na egzamin zgłasza się z legitymacją szkolną (lub innym dokumentem potwierdzającym tożsamość, np. dowodem osobistym, paszportem, kartą motorowerową…), najpóźniej o godzinie 8.30.</a:t>
            </a:r>
          </a:p>
          <a:p>
            <a:r>
              <a:rPr lang="pl-PL" dirty="0"/>
              <a:t> pisze egzamin w wyznaczonej sali </a:t>
            </a:r>
            <a:br>
              <a:rPr lang="pl-PL" dirty="0"/>
            </a:br>
            <a:r>
              <a:rPr lang="pl-PL" dirty="0"/>
              <a:t> członek komisji losuje dla niego/ niej numer stolika </a:t>
            </a:r>
            <a:br>
              <a:rPr lang="pl-PL" dirty="0"/>
            </a:br>
            <a:r>
              <a:rPr lang="pl-PL" dirty="0"/>
              <a:t> przynosi czarny długopis lub pióro z czarnym tuszem/atramentem (niedozwolone jest korzystanie z długopisów zmazywalnych/ ścieralnych), linijka tylko na matematykę </a:t>
            </a:r>
            <a:br>
              <a:rPr lang="pl-PL" dirty="0"/>
            </a:br>
            <a:r>
              <a:rPr lang="pl-PL" dirty="0"/>
              <a:t> może na sale wnieść małą butelkę wody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cd</a:t>
            </a:r>
            <a:r>
              <a:rPr lang="pl-PL" dirty="0"/>
              <a:t>. przebiegu egzamin ósmoklasisty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nie może na egzamin wnosić urządzeń telekomunikacyjnych oraz z nich korzystać</a:t>
            </a:r>
          </a:p>
          <a:p>
            <a:r>
              <a:rPr lang="pl-PL" dirty="0"/>
              <a:t>zaznaczanie odpowiedzi na karcie odpowiedzi polega na zamalowaniu kratki z odpowiedzią. Nanoszenie poprawek polega na otoczeniu kółkiem niepoprawnej odpowiedzi oraz zamalowaniu kratki z poprawną odpowiedzią.</a:t>
            </a:r>
          </a:p>
          <a:p>
            <a:r>
              <a:rPr lang="pl-PL" dirty="0"/>
              <a:t>uczeń nie powinien opuszczać sali w trakcie egzaminu (tylko uzasadnione przypadki) </a:t>
            </a:r>
          </a:p>
          <a:p>
            <a:r>
              <a:rPr lang="pl-PL" dirty="0"/>
              <a:t>ma prawo do dodatkowych 5 minut przeznaczonych na sprawdzenie poprawności przeniesienia odpowiedzi na kartę odpowiedzi</a:t>
            </a:r>
          </a:p>
          <a:p>
            <a:r>
              <a:rPr lang="pl-PL" dirty="0"/>
              <a:t> obowiązuje strój galowy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cd</a:t>
            </a:r>
            <a:r>
              <a:rPr lang="pl-PL" dirty="0"/>
              <a:t>. przebiegu egzamin ósmoklasisty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uczeń samodzielnie rozwiązuje zadania na egzaminie ósmoklasisty</a:t>
            </a:r>
          </a:p>
          <a:p>
            <a:r>
              <a:rPr lang="pl-PL" dirty="0"/>
              <a:t>po rozdaniu zdającym arkuszy egzaminacyjnych uczniowie spóźnieni nie zostają wpuszczeni do sali egzaminacyjnej. W uzasadnionych przypadkach, jednak </a:t>
            </a:r>
            <a:r>
              <a:rPr lang="pl-PL" b="1" dirty="0"/>
              <a:t>nie później niż po zakończeniu czynności organizacyjnych</a:t>
            </a:r>
            <a:r>
              <a:rPr lang="pl-PL" dirty="0"/>
              <a:t>, decyzję o wpuszczeniu do sali egzaminacyjnej ucznia spóźnionego podejmuje przewodniczący zespołu nadzorującego, ale zdający kończy pracę z arkuszem egzaminacyjnym o czasie zapisanym na tablicy (planszy)</a:t>
            </a:r>
          </a:p>
          <a:p>
            <a:r>
              <a:rPr lang="pl-PL" dirty="0"/>
              <a:t>uczeń lub jego rodzice mają prawo wglądu do sprawdzonej i ocenionej pracy egzaminacyjnej tego ucznia, w miejscu i czasie wskazanym przez dyrektora okręgowej komisji egzaminacyjnej, w terminie 6 miesięcy od dnia wydania przez okręgową komisję egzaminacyjną zaświadczeń o szczegółowych wynikach egzaminu ósmoklasisty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770</TotalTime>
  <Words>1192</Words>
  <Application>Microsoft Office PowerPoint</Application>
  <PresentationFormat>Pokaz na ekranie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Book Antiqua</vt:lpstr>
      <vt:lpstr>Lucida Sans</vt:lpstr>
      <vt:lpstr>Wingdings</vt:lpstr>
      <vt:lpstr>Wingdings 2</vt:lpstr>
      <vt:lpstr>Wingdings 3</vt:lpstr>
      <vt:lpstr>Wierzchołek</vt:lpstr>
      <vt:lpstr>PROCEDURY Egzamin ósmoklasisty Szkoła Podstawowa Im. Marszałka J. Piłsudskiego w Zamieniu</vt:lpstr>
      <vt:lpstr>TERMINY EGZAMINU Ósmoklasisty:</vt:lpstr>
      <vt:lpstr>Termin dodatkowy</vt:lpstr>
      <vt:lpstr>Prezentacja programu PowerPoint</vt:lpstr>
      <vt:lpstr>Wyniki</vt:lpstr>
      <vt:lpstr>Czas trwania egzaminów ósmoklasisty</vt:lpstr>
      <vt:lpstr>Przebieg egzaminu ósmoklasisty</vt:lpstr>
      <vt:lpstr>cd. przebiegu egzamin ósmoklasisty</vt:lpstr>
      <vt:lpstr>cd. przebiegu egzamin ósmoklasisty</vt:lpstr>
      <vt:lpstr>Formy przeprowadzania egzaminu</vt:lpstr>
      <vt:lpstr>Materiały egzaminacyjne</vt:lpstr>
      <vt:lpstr>Najważniejsze wytyczne dotyczące E8  dla rodziców i uczniów: </vt:lpstr>
      <vt:lpstr>c.d. wytycznych</vt:lpstr>
      <vt:lpstr>Środki bezpieczeństwa osobistego </vt:lpstr>
      <vt:lpstr>Prezentacja programu PowerPoint</vt:lpstr>
      <vt:lpstr>Dodatkowe procedury bezpieczeństwa w dniu egzaminu </vt:lpstr>
      <vt:lpstr>Dodatkowe procedury bezpieczeństwa w dniu egzaminu </vt:lpstr>
      <vt:lpstr>POWODZENIA!!!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ósmoklasisty</dc:title>
  <dc:creator>Dyrektor</dc:creator>
  <cp:lastModifiedBy>Sylwia Piotrowska</cp:lastModifiedBy>
  <cp:revision>21</cp:revision>
  <dcterms:created xsi:type="dcterms:W3CDTF">2020-05-26T21:45:18Z</dcterms:created>
  <dcterms:modified xsi:type="dcterms:W3CDTF">2020-06-08T13:18:04Z</dcterms:modified>
</cp:coreProperties>
</file>